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4" r:id="rId1"/>
    <p:sldMasterId id="2147483679" r:id="rId2"/>
  </p:sldMasterIdLst>
  <p:notesMasterIdLst>
    <p:notesMasterId r:id="rId19"/>
  </p:notesMasterIdLst>
  <p:handoutMasterIdLst>
    <p:handoutMasterId r:id="rId20"/>
  </p:handoutMasterIdLst>
  <p:sldIdLst>
    <p:sldId id="2678" r:id="rId3"/>
    <p:sldId id="2679" r:id="rId4"/>
    <p:sldId id="2680" r:id="rId5"/>
    <p:sldId id="2681" r:id="rId6"/>
    <p:sldId id="2682" r:id="rId7"/>
    <p:sldId id="2684" r:id="rId8"/>
    <p:sldId id="2683" r:id="rId9"/>
    <p:sldId id="2685" r:id="rId10"/>
    <p:sldId id="2689" r:id="rId11"/>
    <p:sldId id="2691" r:id="rId12"/>
    <p:sldId id="2695" r:id="rId13"/>
    <p:sldId id="2692" r:id="rId14"/>
    <p:sldId id="2696" r:id="rId15"/>
    <p:sldId id="2686" r:id="rId16"/>
    <p:sldId id="2688" r:id="rId17"/>
    <p:sldId id="2687" r:id="rId18"/>
  </p:sldIdLst>
  <p:sldSz cx="10440988" cy="7308850"/>
  <p:notesSz cx="7102475" cy="10234613"/>
  <p:embeddedFontLst>
    <p:embeddedFont>
      <p:font typeface="Moebius" panose="02080503040300020004" pitchFamily="18" charset="0"/>
      <p:regular r:id="rId21"/>
      <p:bold r:id="rId22"/>
    </p:embeddedFont>
    <p:embeddedFont>
      <p:font typeface="HY태고딕" panose="02030600000101010101" pitchFamily="18" charset="-127"/>
      <p:regular r:id="rId23"/>
    </p:embeddedFont>
    <p:embeddedFont>
      <p:font typeface="가는각진제목체" panose="0203060000010101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Optima" panose="00000400000000000000" pitchFamily="2" charset="2"/>
      <p:regular r:id="rId27"/>
    </p:embeddedFont>
  </p:embeddedFontLst>
  <p:kinsoku lang="ko-KR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charset="0"/>
        <a:ea typeface="HY태고딕" pitchFamily="18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charset="0"/>
        <a:ea typeface="HY태고딕" pitchFamily="18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charset="0"/>
        <a:ea typeface="HY태고딕" pitchFamily="18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charset="0"/>
        <a:ea typeface="HY태고딕" pitchFamily="18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charset="0"/>
        <a:ea typeface="HY태고딕" pitchFamily="18" charset="-127"/>
        <a:cs typeface="+mn-cs"/>
      </a:defRPr>
    </a:lvl5pPr>
    <a:lvl6pPr marL="2286000" algn="l" defTabSz="914400" rtl="0" eaLnBrk="1" latinLnBrk="1" hangingPunct="1">
      <a:defRPr kumimoji="1" sz="1100" kern="1200">
        <a:solidFill>
          <a:schemeClr val="tx1"/>
        </a:solidFill>
        <a:latin typeface="Arial" charset="0"/>
        <a:ea typeface="HY태고딕" pitchFamily="18" charset="-127"/>
        <a:cs typeface="+mn-cs"/>
      </a:defRPr>
    </a:lvl6pPr>
    <a:lvl7pPr marL="2743200" algn="l" defTabSz="914400" rtl="0" eaLnBrk="1" latinLnBrk="1" hangingPunct="1">
      <a:defRPr kumimoji="1" sz="1100" kern="1200">
        <a:solidFill>
          <a:schemeClr val="tx1"/>
        </a:solidFill>
        <a:latin typeface="Arial" charset="0"/>
        <a:ea typeface="HY태고딕" pitchFamily="18" charset="-127"/>
        <a:cs typeface="+mn-cs"/>
      </a:defRPr>
    </a:lvl7pPr>
    <a:lvl8pPr marL="3200400" algn="l" defTabSz="914400" rtl="0" eaLnBrk="1" latinLnBrk="1" hangingPunct="1">
      <a:defRPr kumimoji="1" sz="1100" kern="1200">
        <a:solidFill>
          <a:schemeClr val="tx1"/>
        </a:solidFill>
        <a:latin typeface="Arial" charset="0"/>
        <a:ea typeface="HY태고딕" pitchFamily="18" charset="-127"/>
        <a:cs typeface="+mn-cs"/>
      </a:defRPr>
    </a:lvl8pPr>
    <a:lvl9pPr marL="3657600" algn="l" defTabSz="914400" rtl="0" eaLnBrk="1" latinLnBrk="1" hangingPunct="1">
      <a:defRPr kumimoji="1" sz="1100" kern="1200">
        <a:solidFill>
          <a:schemeClr val="tx1"/>
        </a:solidFill>
        <a:latin typeface="Arial" charset="0"/>
        <a:ea typeface="HY태고딕" pitchFamily="18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A002C"/>
    <a:srgbClr val="FF7A00"/>
    <a:srgbClr val="B03C76"/>
    <a:srgbClr val="7D2B54"/>
    <a:srgbClr val="B7B7FF"/>
    <a:srgbClr val="B2B2B2"/>
    <a:srgbClr val="DDDDDD"/>
    <a:srgbClr val="CCCCFF"/>
    <a:srgbClr val="8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8098" autoAdjust="0"/>
  </p:normalViewPr>
  <p:slideViewPr>
    <p:cSldViewPr>
      <p:cViewPr>
        <p:scale>
          <a:sx n="100" d="100"/>
          <a:sy n="100" d="100"/>
        </p:scale>
        <p:origin x="-1614" y="-306"/>
      </p:cViewPr>
      <p:guideLst>
        <p:guide orient="horz" pos="4593"/>
        <p:guide pos="6277"/>
        <p:guide pos="300"/>
        <p:guide pos="3288"/>
        <p:guide pos="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32"/>
    </p:cViewPr>
  </p:sorterViewPr>
  <p:notesViewPr>
    <p:cSldViewPr>
      <p:cViewPr varScale="1">
        <p:scale>
          <a:sx n="78" d="100"/>
          <a:sy n="78" d="100"/>
        </p:scale>
        <p:origin x="-4014" y="-108"/>
      </p:cViewPr>
      <p:guideLst>
        <p:guide orient="horz" pos="3225"/>
        <p:guide pos="223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894138-9091-4228-9F79-C5DACF1DE0D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EE9346D-9FDE-47A0-A49D-5C0E5F0CBF5E}">
      <dgm:prSet phldrT="[텍스트]"/>
      <dgm:spPr>
        <a:solidFill>
          <a:srgbClr val="EA002C"/>
        </a:solidFill>
      </dgm:spPr>
      <dgm:t>
        <a:bodyPr/>
        <a:lstStyle/>
        <a:p>
          <a:pPr latinLnBrk="1"/>
          <a:r>
            <a:rPr lang="en-US" altLang="ko-KR" b="1" dirty="0" err="1" smtClean="0"/>
            <a:t>BeagleBoneBlack</a:t>
          </a:r>
          <a:endParaRPr lang="ko-KR" altLang="en-US" b="1" dirty="0"/>
        </a:p>
      </dgm:t>
    </dgm:pt>
    <dgm:pt modelId="{EE8EB13C-DA9B-4697-B765-F9BAD166E357}" type="parTrans" cxnId="{EA317228-6994-4A48-8965-7772D74DBC63}">
      <dgm:prSet/>
      <dgm:spPr/>
      <dgm:t>
        <a:bodyPr/>
        <a:lstStyle/>
        <a:p>
          <a:pPr latinLnBrk="1"/>
          <a:endParaRPr lang="ko-KR" altLang="en-US" b="1"/>
        </a:p>
      </dgm:t>
    </dgm:pt>
    <dgm:pt modelId="{178B5EF8-4443-43BE-BE44-8B1394D8B2D0}" type="sibTrans" cxnId="{EA317228-6994-4A48-8965-7772D74DBC63}">
      <dgm:prSet/>
      <dgm:spPr/>
      <dgm:t>
        <a:bodyPr/>
        <a:lstStyle/>
        <a:p>
          <a:pPr latinLnBrk="1"/>
          <a:endParaRPr lang="ko-KR" altLang="en-US" b="1"/>
        </a:p>
      </dgm:t>
    </dgm:pt>
    <dgm:pt modelId="{AB450556-C4FC-41AB-A0EF-AE6ED8A0BBE2}" type="pres">
      <dgm:prSet presAssocID="{3E894138-9091-4228-9F79-C5DACF1DE0D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BF8B0F-FDB6-4CC4-90C1-13A2BF8879F1}" type="pres">
      <dgm:prSet presAssocID="{0EE9346D-9FDE-47A0-A49D-5C0E5F0CBF5E}" presName="parentText" presStyleLbl="node1" presStyleIdx="0" presStyleCnt="1" custLinFactY="-34136" custLinFactNeighborX="5337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E260A3E-0343-45A3-A607-DD82F5D26D45}" type="presOf" srcId="{3E894138-9091-4228-9F79-C5DACF1DE0D9}" destId="{AB450556-C4FC-41AB-A0EF-AE6ED8A0BBE2}" srcOrd="0" destOrd="0" presId="urn:microsoft.com/office/officeart/2005/8/layout/vList2"/>
    <dgm:cxn modelId="{AC2DE975-023E-4E43-B103-77A5142C4A49}" type="presOf" srcId="{0EE9346D-9FDE-47A0-A49D-5C0E5F0CBF5E}" destId="{6EBF8B0F-FDB6-4CC4-90C1-13A2BF8879F1}" srcOrd="0" destOrd="0" presId="urn:microsoft.com/office/officeart/2005/8/layout/vList2"/>
    <dgm:cxn modelId="{EA317228-6994-4A48-8965-7772D74DBC63}" srcId="{3E894138-9091-4228-9F79-C5DACF1DE0D9}" destId="{0EE9346D-9FDE-47A0-A49D-5C0E5F0CBF5E}" srcOrd="0" destOrd="0" parTransId="{EE8EB13C-DA9B-4697-B765-F9BAD166E357}" sibTransId="{178B5EF8-4443-43BE-BE44-8B1394D8B2D0}"/>
    <dgm:cxn modelId="{688B35B6-39D1-4E6A-B2A6-1A494C3F908D}" type="presParOf" srcId="{AB450556-C4FC-41AB-A0EF-AE6ED8A0BBE2}" destId="{6EBF8B0F-FDB6-4CC4-90C1-13A2BF8879F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894138-9091-4228-9F79-C5DACF1DE0D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EE9346D-9FDE-47A0-A49D-5C0E5F0CBF5E}">
      <dgm:prSet phldrT="[텍스트]"/>
      <dgm:spPr>
        <a:solidFill>
          <a:srgbClr val="EA002C"/>
        </a:solidFill>
      </dgm:spPr>
      <dgm:t>
        <a:bodyPr/>
        <a:lstStyle/>
        <a:p>
          <a:pPr latinLnBrk="1"/>
          <a:r>
            <a:rPr lang="en-US" altLang="ko-KR" b="1" dirty="0" smtClean="0"/>
            <a:t>USB Cable</a:t>
          </a:r>
          <a:endParaRPr lang="ko-KR" altLang="en-US" b="1" dirty="0"/>
        </a:p>
      </dgm:t>
    </dgm:pt>
    <dgm:pt modelId="{EE8EB13C-DA9B-4697-B765-F9BAD166E357}" type="parTrans" cxnId="{EA317228-6994-4A48-8965-7772D74DBC63}">
      <dgm:prSet/>
      <dgm:spPr/>
      <dgm:t>
        <a:bodyPr/>
        <a:lstStyle/>
        <a:p>
          <a:pPr latinLnBrk="1"/>
          <a:endParaRPr lang="ko-KR" altLang="en-US" b="1"/>
        </a:p>
      </dgm:t>
    </dgm:pt>
    <dgm:pt modelId="{178B5EF8-4443-43BE-BE44-8B1394D8B2D0}" type="sibTrans" cxnId="{EA317228-6994-4A48-8965-7772D74DBC63}">
      <dgm:prSet/>
      <dgm:spPr/>
      <dgm:t>
        <a:bodyPr/>
        <a:lstStyle/>
        <a:p>
          <a:pPr latinLnBrk="1"/>
          <a:endParaRPr lang="ko-KR" altLang="en-US" b="1"/>
        </a:p>
      </dgm:t>
    </dgm:pt>
    <dgm:pt modelId="{AB450556-C4FC-41AB-A0EF-AE6ED8A0BBE2}" type="pres">
      <dgm:prSet presAssocID="{3E894138-9091-4228-9F79-C5DACF1DE0D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BF8B0F-FDB6-4CC4-90C1-13A2BF8879F1}" type="pres">
      <dgm:prSet presAssocID="{0EE9346D-9FDE-47A0-A49D-5C0E5F0CBF5E}" presName="parentText" presStyleLbl="node1" presStyleIdx="0" presStyleCnt="1" custScaleX="56444" custScaleY="309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B3934F4-C459-484E-80F2-574F028F6326}" type="presOf" srcId="{3E894138-9091-4228-9F79-C5DACF1DE0D9}" destId="{AB450556-C4FC-41AB-A0EF-AE6ED8A0BBE2}" srcOrd="0" destOrd="0" presId="urn:microsoft.com/office/officeart/2005/8/layout/vList2"/>
    <dgm:cxn modelId="{EA317228-6994-4A48-8965-7772D74DBC63}" srcId="{3E894138-9091-4228-9F79-C5DACF1DE0D9}" destId="{0EE9346D-9FDE-47A0-A49D-5C0E5F0CBF5E}" srcOrd="0" destOrd="0" parTransId="{EE8EB13C-DA9B-4697-B765-F9BAD166E357}" sibTransId="{178B5EF8-4443-43BE-BE44-8B1394D8B2D0}"/>
    <dgm:cxn modelId="{C589677C-0192-4361-8166-66F980F02694}" type="presOf" srcId="{0EE9346D-9FDE-47A0-A49D-5C0E5F0CBF5E}" destId="{6EBF8B0F-FDB6-4CC4-90C1-13A2BF8879F1}" srcOrd="0" destOrd="0" presId="urn:microsoft.com/office/officeart/2005/8/layout/vList2"/>
    <dgm:cxn modelId="{44F15A1C-0E29-4A4E-9F82-40E1FB0BF81B}" type="presParOf" srcId="{AB450556-C4FC-41AB-A0EF-AE6ED8A0BBE2}" destId="{6EBF8B0F-FDB6-4CC4-90C1-13A2BF8879F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F8B0F-FDB6-4CC4-90C1-13A2BF8879F1}">
      <dsp:nvSpPr>
        <dsp:cNvPr id="0" name=""/>
        <dsp:cNvSpPr/>
      </dsp:nvSpPr>
      <dsp:spPr>
        <a:xfrm>
          <a:off x="0" y="0"/>
          <a:ext cx="3912378" cy="835380"/>
        </a:xfrm>
        <a:prstGeom prst="roundRect">
          <a:avLst/>
        </a:prstGeom>
        <a:solidFill>
          <a:srgbClr val="EA00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400" b="1" kern="1200" dirty="0" err="1" smtClean="0"/>
            <a:t>BeagleBoneBlack</a:t>
          </a:r>
          <a:endParaRPr lang="ko-KR" altLang="en-US" sz="3400" b="1" kern="1200" dirty="0"/>
        </a:p>
      </dsp:txBody>
      <dsp:txXfrm>
        <a:off x="40780" y="40780"/>
        <a:ext cx="3830818" cy="753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F8B0F-FDB6-4CC4-90C1-13A2BF8879F1}">
      <dsp:nvSpPr>
        <dsp:cNvPr id="0" name=""/>
        <dsp:cNvSpPr/>
      </dsp:nvSpPr>
      <dsp:spPr>
        <a:xfrm>
          <a:off x="852037" y="8070"/>
          <a:ext cx="2208302" cy="811950"/>
        </a:xfrm>
        <a:prstGeom prst="roundRect">
          <a:avLst/>
        </a:prstGeom>
        <a:solidFill>
          <a:srgbClr val="EA002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b="1" kern="1200" dirty="0" smtClean="0"/>
            <a:t>USB Cable</a:t>
          </a:r>
          <a:endParaRPr lang="ko-KR" altLang="en-US" sz="3200" b="1" kern="1200" dirty="0"/>
        </a:p>
      </dsp:txBody>
      <dsp:txXfrm>
        <a:off x="891673" y="47706"/>
        <a:ext cx="2129030" cy="732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160562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42963" y="658813"/>
            <a:ext cx="5453062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sz="quarter" idx="3"/>
          </p:nvPr>
        </p:nvSpPr>
        <p:spPr bwMode="auto">
          <a:xfrm>
            <a:off x="709613" y="4860925"/>
            <a:ext cx="568325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075" tIns="47538" rIns="95075" bIns="47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2493897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0663" y="2286000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endParaRPr lang="en-US" altLang="ko-KR" smtClean="0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663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b="1" smtClean="0"/>
            </a:lvl1pPr>
          </a:lstStyle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49583735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26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+mn-ea"/>
                <a:ea typeface="+mn-ea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917501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4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43649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569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9075" y="2284413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r>
              <a:rPr lang="ko-KR" altLang="en-US" smtClean="0"/>
              <a:t> </a:t>
            </a:r>
          </a:p>
        </p:txBody>
      </p:sp>
      <p:sp>
        <p:nvSpPr>
          <p:cNvPr id="389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9075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smtClean="0"/>
            </a:lvl1pPr>
          </a:lstStyle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10152789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/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318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73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4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6" descr="3-2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32" b="2710"/>
          <a:stretch/>
        </p:blipFill>
        <p:spPr bwMode="auto">
          <a:xfrm>
            <a:off x="86" y="-17983"/>
            <a:ext cx="10440988" cy="730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69726"/>
            <a:ext cx="9356725" cy="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Header Ling (Korean-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, English-Arial font17) 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1100919"/>
            <a:ext cx="9356725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err="1" smtClean="0"/>
              <a:t>넷째수준</a:t>
            </a:r>
            <a:endParaRPr lang="ko-KR" altLang="en-US" dirty="0" smtClean="0"/>
          </a:p>
        </p:txBody>
      </p:sp>
      <p:sp>
        <p:nvSpPr>
          <p:cNvPr id="1029" name="TextBox 12"/>
          <p:cNvSpPr txBox="1">
            <a:spLocks noChangeArrowheads="1"/>
          </p:cNvSpPr>
          <p:nvPr userDrawn="1"/>
        </p:nvSpPr>
        <p:spPr bwMode="auto">
          <a:xfrm>
            <a:off x="9702800" y="6878638"/>
            <a:ext cx="766763" cy="2301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9pPr>
          </a:lstStyle>
          <a:p>
            <a:pPr algn="l" eaLnBrk="1" hangingPunct="1">
              <a:defRPr/>
            </a:pPr>
            <a:fld id="{2A146D14-B012-4DF8-A054-3EDFF96DAF9E}" type="slidenum"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pPr algn="l" eaLnBrk="1" hangingPunct="1">
                <a:defRPr/>
              </a:pPr>
              <a:t>‹#›</a:t>
            </a:fld>
            <a:endParaRPr lang="en-US" altLang="ko-KR" sz="9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84" r:id="rId2"/>
    <p:sldLayoutId id="2147483885" r:id="rId3"/>
    <p:sldLayoutId id="2147483886" r:id="rId4"/>
    <p:sldLayoutId id="214748388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rgbClr val="000000"/>
          </a:solidFill>
          <a:latin typeface="+mn-lt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tx1"/>
          </a:solidFill>
          <a:latin typeface="+mn-lt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ChangeArrowheads="1"/>
          </p:cNvSpPr>
          <p:nvPr userDrawn="1"/>
        </p:nvSpPr>
        <p:spPr bwMode="ltGray">
          <a:xfrm>
            <a:off x="5072063" y="6954838"/>
            <a:ext cx="300037" cy="304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56318" tIns="56318" rIns="56318" bIns="56318" anchor="ctr"/>
          <a:lstStyle>
            <a:lvl1pPr defTabSz="954088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1pPr>
            <a:lvl2pPr marL="742950" indent="-285750" defTabSz="954088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2pPr>
            <a:lvl3pPr marL="1143000" indent="-228600" defTabSz="954088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3pPr>
            <a:lvl4pPr marL="1600200" indent="-228600" defTabSz="954088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4pPr>
            <a:lvl5pPr marL="2057400" indent="-228600" defTabSz="954088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5pPr>
            <a:lvl6pPr marL="2514600" indent="-228600" algn="ctr" defTabSz="954088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6pPr>
            <a:lvl7pPr marL="2971800" indent="-228600" algn="ctr" defTabSz="954088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7pPr>
            <a:lvl8pPr marL="3429000" indent="-228600" algn="ctr" defTabSz="954088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8pPr>
            <a:lvl9pPr marL="3886200" indent="-228600" algn="ctr" defTabSz="954088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9pPr>
          </a:lstStyle>
          <a:p>
            <a:pPr latinLnBrk="0">
              <a:defRPr/>
            </a:pPr>
            <a:endParaRPr kumimoji="0" lang="en-GB" altLang="ko-KR" sz="1200" b="1" smtClean="0">
              <a:solidFill>
                <a:srgbClr val="3333CC"/>
              </a:solidFill>
              <a:latin typeface="Optima" pitchFamily="2" charset="2"/>
              <a:ea typeface="가는각진제목체" pitchFamily="18" charset="-127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2925" y="917575"/>
            <a:ext cx="9356725" cy="575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2053" name="TextBox 12"/>
          <p:cNvSpPr txBox="1">
            <a:spLocks noChangeArrowheads="1"/>
          </p:cNvSpPr>
          <p:nvPr userDrawn="1"/>
        </p:nvSpPr>
        <p:spPr bwMode="auto">
          <a:xfrm>
            <a:off x="9702800" y="6878638"/>
            <a:ext cx="766763" cy="2301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9pPr>
          </a:lstStyle>
          <a:p>
            <a:pPr algn="l" eaLnBrk="1" hangingPunct="1">
              <a:defRPr/>
            </a:pPr>
            <a:fld id="{5EFDC7CD-BC87-4226-A145-8CFE400B8A20}" type="slidenum">
              <a:rPr lang="ko-KR" altLang="en-US" sz="9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pPr algn="l" eaLnBrk="1" hangingPunct="1">
                <a:defRPr/>
              </a:pPr>
              <a:t>‹#›</a:t>
            </a:fld>
            <a:endParaRPr lang="en-US" altLang="ko-KR" sz="9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4" name="Picture 118" descr="1-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88" r:id="rId2"/>
    <p:sldLayoutId id="2147483889" r:id="rId3"/>
    <p:sldLayoutId id="2147483890" r:id="rId4"/>
    <p:sldLayoutId id="2147483891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bg1"/>
          </a:solidFill>
          <a:latin typeface="+mn-lt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bg1"/>
          </a:solidFill>
          <a:latin typeface="+mn-lt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bg1"/>
          </a:solidFill>
          <a:latin typeface="+mn-lt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bg1"/>
          </a:solidFill>
          <a:latin typeface="+mn-lt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ThingPlug</a:t>
            </a:r>
            <a:r>
              <a:rPr lang="en-US" altLang="ko-KR" dirty="0" smtClean="0"/>
              <a:t> on BBB</a:t>
            </a:r>
            <a:endParaRPr lang="ko-KR" altLang="en-US" dirty="0"/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플랫폼기술원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en-US" altLang="ko-KR" dirty="0"/>
              <a:t>Tech. </a:t>
            </a:r>
            <a:r>
              <a:rPr lang="en-US" altLang="ko-KR" dirty="0" smtClean="0"/>
              <a:t>Lab</a:t>
            </a:r>
            <a:endParaRPr lang="ko-KR" altLang="en-US" dirty="0"/>
          </a:p>
        </p:txBody>
      </p:sp>
      <p:pic>
        <p:nvPicPr>
          <p:cNvPr id="5125" name="그림 4" descr="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6923088"/>
            <a:ext cx="198913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비글본에서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인터넷하기</a:t>
            </a:r>
            <a:endParaRPr lang="ko-KR" altLang="en-US" dirty="0"/>
          </a:p>
        </p:txBody>
      </p:sp>
      <p:pic>
        <p:nvPicPr>
          <p:cNvPr id="10250" name="Picture 10" descr="http://cfile8.uf.tistory.com/image/264DA94055F6C79B1FAFD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55" y="2664076"/>
            <a:ext cx="3924957" cy="220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://cfile8.uf.tistory.com/image/2230AD3D55F6C79B1903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135" y="2664076"/>
            <a:ext cx="1778708" cy="220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://cfile2.uf.tistory.com/image/2747913E55F6C79C229A9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484" y="2664076"/>
            <a:ext cx="2011490" cy="220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꺾인 연결선 11"/>
          <p:cNvCxnSpPr/>
          <p:nvPr/>
        </p:nvCxnSpPr>
        <p:spPr bwMode="auto">
          <a:xfrm flipV="1">
            <a:off x="4500414" y="3932875"/>
            <a:ext cx="972108" cy="18002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76200" cap="flat" cmpd="dbl" algn="ctr">
            <a:solidFill>
              <a:srgbClr val="EA002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꺾인 연결선 15"/>
          <p:cNvCxnSpPr/>
          <p:nvPr/>
        </p:nvCxnSpPr>
        <p:spPr bwMode="auto">
          <a:xfrm flipV="1">
            <a:off x="7043430" y="3766527"/>
            <a:ext cx="625336" cy="401019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76200" cap="flat" cmpd="dbl" algn="ctr">
            <a:solidFill>
              <a:srgbClr val="EA002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2464624" y="4495728"/>
            <a:ext cx="25218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로컬 영역 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마우스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92502" y="2348699"/>
            <a:ext cx="27190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Internet Protocol Version 4</a:t>
            </a:r>
            <a:r>
              <a:rPr lang="ko-KR" altLang="en-US" dirty="0"/>
              <a:t>를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563475" y="4950569"/>
            <a:ext cx="40495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일반 </a:t>
            </a:r>
            <a:r>
              <a:rPr lang="ko-KR" altLang="en-US" dirty="0" smtClean="0"/>
              <a:t>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자동으로 </a:t>
            </a:r>
            <a:r>
              <a:rPr lang="en-US" altLang="ko-KR" dirty="0"/>
              <a:t>IP </a:t>
            </a:r>
            <a:r>
              <a:rPr lang="ko-KR" altLang="en-US" dirty="0"/>
              <a:t>주소 </a:t>
            </a:r>
            <a:r>
              <a:rPr lang="ko-KR" altLang="en-US" dirty="0" smtClean="0"/>
              <a:t>받기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자동으로 </a:t>
            </a:r>
            <a:r>
              <a:rPr lang="en-US" altLang="ko-KR" dirty="0"/>
              <a:t>DNS </a:t>
            </a:r>
            <a:r>
              <a:rPr lang="ko-KR" altLang="en-US" dirty="0"/>
              <a:t>서버 </a:t>
            </a:r>
            <a:r>
              <a:rPr lang="ko-KR" altLang="en-US" dirty="0" err="1" smtClean="0"/>
              <a:t>주소받기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4428406" y="3590093"/>
            <a:ext cx="384814" cy="432792"/>
          </a:xfrm>
          <a:prstGeom prst="ellipse">
            <a:avLst/>
          </a:prstGeom>
          <a:solidFill>
            <a:srgbClr val="EA002C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cs typeface="Arials"/>
              </a:rPr>
              <a:t>5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6693204" y="3636830"/>
            <a:ext cx="384814" cy="432792"/>
          </a:xfrm>
          <a:prstGeom prst="ellipse">
            <a:avLst/>
          </a:prstGeom>
          <a:solidFill>
            <a:srgbClr val="EA002C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cs typeface="Arials"/>
              </a:rPr>
              <a:t>6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8342822" y="3204038"/>
            <a:ext cx="384814" cy="432792"/>
          </a:xfrm>
          <a:prstGeom prst="ellipse">
            <a:avLst/>
          </a:prstGeom>
          <a:solidFill>
            <a:srgbClr val="EA002C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cs typeface="Arials"/>
              </a:rPr>
              <a:t>7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22449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비글본에서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인터넷하기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14940" y="3331550"/>
            <a:ext cx="334837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err="1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DNS </a:t>
            </a:r>
            <a:r>
              <a:rPr lang="ko-KR" altLang="en-US" dirty="0" smtClean="0"/>
              <a:t>정보입</a:t>
            </a:r>
            <a:r>
              <a:rPr lang="ko-KR" altLang="en-US" dirty="0"/>
              <a:t>력</a:t>
            </a:r>
            <a:endParaRPr lang="ko-KR" alt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dirty="0"/>
              <a:t>echo "</a:t>
            </a:r>
            <a:r>
              <a:rPr lang="en-US" altLang="ko-KR" dirty="0" err="1"/>
              <a:t>nameserver</a:t>
            </a:r>
            <a:r>
              <a:rPr lang="en-US" altLang="ko-KR" dirty="0"/>
              <a:t> 8.8.8.8" &gt;&gt;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resolv.conf</a:t>
            </a:r>
            <a:endParaRPr lang="en-US" altLang="ko-KR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엔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38" y="1026133"/>
            <a:ext cx="8247273" cy="228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91" y="4230489"/>
            <a:ext cx="5110163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116038" y="3631632"/>
            <a:ext cx="334837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err="1" smtClean="0"/>
              <a:t>PuTTY</a:t>
            </a:r>
            <a:r>
              <a:rPr lang="ko-KR" altLang="en-US" dirty="0" smtClean="0"/>
              <a:t>에서 설정파일 열기</a:t>
            </a:r>
            <a:endParaRPr lang="ko-KR" alt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dirty="0" err="1"/>
              <a:t>nano</a:t>
            </a:r>
            <a:r>
              <a:rPr lang="en-US" altLang="ko-KR" dirty="0"/>
              <a:t> /</a:t>
            </a:r>
            <a:r>
              <a:rPr lang="en-US" altLang="ko-KR" dirty="0" smtClean="0"/>
              <a:t>opt/scripts/boot/am335x_evm.sh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엔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3024251" y="1242157"/>
            <a:ext cx="4752527" cy="216000"/>
          </a:xfrm>
          <a:prstGeom prst="rect">
            <a:avLst/>
          </a:prstGeom>
          <a:noFill/>
          <a:ln w="38100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cxnSp>
        <p:nvCxnSpPr>
          <p:cNvPr id="11" name="꺾인 연결선 10"/>
          <p:cNvCxnSpPr>
            <a:stCxn id="10" idx="3"/>
            <a:endCxn id="4" idx="0"/>
          </p:cNvCxnSpPr>
          <p:nvPr/>
        </p:nvCxnSpPr>
        <p:spPr bwMode="auto">
          <a:xfrm flipH="1">
            <a:off x="7689126" y="1350157"/>
            <a:ext cx="87652" cy="1981393"/>
          </a:xfrm>
          <a:prstGeom prst="bentConnector4">
            <a:avLst>
              <a:gd name="adj1" fmla="val -260804"/>
              <a:gd name="adj2" fmla="val 52725"/>
            </a:avLst>
          </a:prstGeom>
          <a:solidFill>
            <a:schemeClr val="bg1"/>
          </a:solidFill>
          <a:ln w="50800" cap="flat" cmpd="sng" algn="ctr">
            <a:solidFill>
              <a:srgbClr val="EA002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3024251" y="1458157"/>
            <a:ext cx="3672408" cy="216000"/>
          </a:xfrm>
          <a:prstGeom prst="rect">
            <a:avLst/>
          </a:prstGeom>
          <a:noFill/>
          <a:ln w="38100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cxnSp>
        <p:nvCxnSpPr>
          <p:cNvPr id="16" name="꺾인 연결선 15"/>
          <p:cNvCxnSpPr>
            <a:stCxn id="15" idx="1"/>
          </p:cNvCxnSpPr>
          <p:nvPr/>
        </p:nvCxnSpPr>
        <p:spPr bwMode="auto">
          <a:xfrm rot="10800000" flipH="1" flipV="1">
            <a:off x="3024251" y="1566157"/>
            <a:ext cx="72008" cy="2233456"/>
          </a:xfrm>
          <a:prstGeom prst="bentConnector4">
            <a:avLst>
              <a:gd name="adj1" fmla="val -317465"/>
              <a:gd name="adj2" fmla="val 52418"/>
            </a:avLst>
          </a:prstGeom>
          <a:solidFill>
            <a:schemeClr val="bg1"/>
          </a:solidFill>
          <a:ln w="50800" cap="flat" cmpd="sng" algn="ctr">
            <a:solidFill>
              <a:srgbClr val="EA002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타원 19"/>
          <p:cNvSpPr/>
          <p:nvPr/>
        </p:nvSpPr>
        <p:spPr bwMode="auto">
          <a:xfrm>
            <a:off x="8136818" y="1128901"/>
            <a:ext cx="384814" cy="432792"/>
          </a:xfrm>
          <a:prstGeom prst="ellipse">
            <a:avLst/>
          </a:prstGeom>
          <a:solidFill>
            <a:srgbClr val="EA002C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cs typeface="Arials"/>
              </a:rPr>
              <a:t>1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2268166" y="1674157"/>
            <a:ext cx="384814" cy="432792"/>
          </a:xfrm>
          <a:prstGeom prst="ellipse">
            <a:avLst/>
          </a:prstGeom>
          <a:solidFill>
            <a:srgbClr val="EA002C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cs typeface="Arials"/>
              </a:rPr>
              <a:t>2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24456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24" y="4213534"/>
            <a:ext cx="5129137" cy="280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비글본에서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인터넷하기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866930" y="5310609"/>
            <a:ext cx="407008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/>
              <a:t>아래 </a:t>
            </a:r>
            <a:r>
              <a:rPr lang="ko-KR" altLang="en-US" dirty="0"/>
              <a:t>두 줄을 찾아서  </a:t>
            </a:r>
          </a:p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ifconfig</a:t>
            </a:r>
            <a:r>
              <a:rPr lang="en-US" altLang="ko-KR" dirty="0"/>
              <a:t> usb0 192.168.7.2 </a:t>
            </a:r>
            <a:r>
              <a:rPr lang="en-US" altLang="ko-KR" dirty="0" err="1"/>
              <a:t>netmask</a:t>
            </a:r>
            <a:r>
              <a:rPr lang="en-US" altLang="ko-KR" dirty="0"/>
              <a:t> 255.255.255.252</a:t>
            </a:r>
            <a:endParaRPr lang="ko-KR" altLang="en-US" dirty="0"/>
          </a:p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udhcpd</a:t>
            </a:r>
            <a:r>
              <a:rPr lang="en-US" altLang="ko-KR" dirty="0"/>
              <a:t> -S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udhcpd.conf</a:t>
            </a:r>
            <a:endParaRPr lang="ko-KR" altLang="en-US" dirty="0"/>
          </a:p>
          <a:p>
            <a:pPr algn="l"/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pPr algn="l"/>
            <a:r>
              <a:rPr lang="ko-KR" altLang="en-US" dirty="0"/>
              <a:t>그 </a:t>
            </a:r>
            <a:r>
              <a:rPr lang="ko-KR" altLang="en-US" dirty="0" smtClean="0"/>
              <a:t>아래에</a:t>
            </a:r>
            <a:endParaRPr lang="en-US" altLang="ko-KR" dirty="0"/>
          </a:p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/route add default </a:t>
            </a:r>
            <a:r>
              <a:rPr lang="en-US" altLang="ko-KR" dirty="0" err="1"/>
              <a:t>gw</a:t>
            </a:r>
            <a:r>
              <a:rPr lang="en-US" altLang="ko-KR" dirty="0"/>
              <a:t> 192.168.7.1 metric </a:t>
            </a:r>
            <a:r>
              <a:rPr lang="en-US" altLang="ko-KR" dirty="0" smtClean="0"/>
              <a:t>1</a:t>
            </a:r>
          </a:p>
          <a:p>
            <a:pPr algn="l"/>
            <a:r>
              <a:rPr lang="ko-KR" altLang="en-US" dirty="0" smtClean="0"/>
              <a:t>한 </a:t>
            </a:r>
            <a:r>
              <a:rPr lang="ko-KR" altLang="en-US" dirty="0"/>
              <a:t>줄을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algn="l"/>
            <a:endParaRPr lang="en-US" altLang="ko-KR" dirty="0"/>
          </a:p>
          <a:p>
            <a:pPr algn="l"/>
            <a:r>
              <a:rPr lang="ko-KR" altLang="en-US" dirty="0" err="1" smtClean="0"/>
              <a:t>저장후</a:t>
            </a:r>
            <a:r>
              <a:rPr lang="ko-KR" altLang="en-US" dirty="0" smtClean="0"/>
              <a:t> 종료 </a:t>
            </a:r>
            <a:r>
              <a:rPr lang="en-US" altLang="ko-KR" dirty="0" smtClean="0"/>
              <a:t>( ctrl</a:t>
            </a:r>
            <a:r>
              <a:rPr lang="ko-KR" altLang="en-US" dirty="0" smtClean="0"/>
              <a:t> </a:t>
            </a:r>
            <a:r>
              <a:rPr lang="en-US" altLang="ko-KR" dirty="0" smtClean="0"/>
              <a:t>+ X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save ‘yes’)</a:t>
            </a:r>
            <a:endParaRPr lang="ko-KR" alt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98" y="1206153"/>
            <a:ext cx="5110163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012582" y="1422177"/>
            <a:ext cx="42840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err="1" smtClean="0"/>
              <a:t>Nano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 에디터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검색하기 </a:t>
            </a:r>
            <a:r>
              <a:rPr lang="en-US" altLang="ko-KR" dirty="0" smtClean="0"/>
              <a:t>– Ctrl + W</a:t>
            </a:r>
            <a:endParaRPr lang="ko-KR" alt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ifconfig</a:t>
            </a:r>
            <a:r>
              <a:rPr lang="en-US" altLang="ko-KR" dirty="0"/>
              <a:t> usb0 192.168.7.2 </a:t>
            </a:r>
            <a:r>
              <a:rPr lang="en-US" altLang="ko-KR" dirty="0" err="1"/>
              <a:t>netmask</a:t>
            </a:r>
            <a:r>
              <a:rPr lang="en-US" altLang="ko-KR" dirty="0"/>
              <a:t> 255.255.255.252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udhcpd</a:t>
            </a:r>
            <a:r>
              <a:rPr lang="en-US" altLang="ko-KR" dirty="0"/>
              <a:t> -S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udhcpd.conf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737024" y="3582417"/>
            <a:ext cx="2755278" cy="216000"/>
          </a:xfrm>
          <a:prstGeom prst="rect">
            <a:avLst/>
          </a:prstGeom>
          <a:noFill/>
          <a:ln w="38100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37025" y="5437671"/>
            <a:ext cx="3655377" cy="266764"/>
          </a:xfrm>
          <a:prstGeom prst="rect">
            <a:avLst/>
          </a:prstGeom>
          <a:noFill/>
          <a:ln w="38100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37024" y="5763925"/>
            <a:ext cx="3655377" cy="180000"/>
          </a:xfrm>
          <a:prstGeom prst="rect">
            <a:avLst/>
          </a:prstGeom>
          <a:noFill/>
          <a:ln w="38100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cxnSp>
        <p:nvCxnSpPr>
          <p:cNvPr id="20" name="꺾인 연결선 19"/>
          <p:cNvCxnSpPr>
            <a:stCxn id="17" idx="3"/>
          </p:cNvCxnSpPr>
          <p:nvPr/>
        </p:nvCxnSpPr>
        <p:spPr bwMode="auto">
          <a:xfrm>
            <a:off x="4392402" y="5571053"/>
            <a:ext cx="1473759" cy="192872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0800" cap="flat" cmpd="sng" algn="ctr">
            <a:solidFill>
              <a:srgbClr val="EA002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꺾인 연결선 22"/>
          <p:cNvCxnSpPr/>
          <p:nvPr/>
        </p:nvCxnSpPr>
        <p:spPr bwMode="auto">
          <a:xfrm>
            <a:off x="4392401" y="5853925"/>
            <a:ext cx="1473760" cy="644816"/>
          </a:xfrm>
          <a:prstGeom prst="bentConnector3">
            <a:avLst>
              <a:gd name="adj1" fmla="val 31257"/>
            </a:avLst>
          </a:prstGeom>
          <a:solidFill>
            <a:schemeClr val="bg1"/>
          </a:solidFill>
          <a:ln w="50800" cap="flat" cmpd="sng" algn="ctr">
            <a:solidFill>
              <a:srgbClr val="EA002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꺾인 연결선 26"/>
          <p:cNvCxnSpPr>
            <a:stCxn id="16" idx="3"/>
            <a:endCxn id="15" idx="1"/>
          </p:cNvCxnSpPr>
          <p:nvPr/>
        </p:nvCxnSpPr>
        <p:spPr bwMode="auto">
          <a:xfrm flipV="1">
            <a:off x="3492302" y="1722259"/>
            <a:ext cx="2520280" cy="1968158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0800" cap="flat" cmpd="sng" algn="ctr">
            <a:solidFill>
              <a:srgbClr val="EA002C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449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비글본에서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인터넷하기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257070" y="3848973"/>
            <a:ext cx="52197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dirty="0" err="1" smtClean="0"/>
              <a:t>재부팅후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 ping </a:t>
            </a:r>
            <a:r>
              <a:rPr lang="en-US" altLang="ko-KR" dirty="0" smtClean="0">
                <a:hlinkClick r:id="rId2"/>
              </a:rPr>
              <a:t>www.google.com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인터넷 연결여부 확인</a:t>
            </a:r>
            <a:endParaRPr lang="ko-KR" altLang="en-US" dirty="0"/>
          </a:p>
        </p:txBody>
      </p:sp>
      <p:pic>
        <p:nvPicPr>
          <p:cNvPr id="13314" name="Picture 2" descr="http://cfile21.uf.tistory.com/image/2409A73B55F6C79D14C9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7245" r="5283" b="24071"/>
          <a:stretch/>
        </p:blipFill>
        <p:spPr bwMode="auto">
          <a:xfrm>
            <a:off x="581025" y="2476500"/>
            <a:ext cx="53721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 bwMode="auto">
          <a:xfrm>
            <a:off x="1836118" y="3797652"/>
            <a:ext cx="2215217" cy="266764"/>
          </a:xfrm>
          <a:prstGeom prst="rect">
            <a:avLst/>
          </a:prstGeom>
          <a:noFill/>
          <a:ln w="38100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cxnSp>
        <p:nvCxnSpPr>
          <p:cNvPr id="21" name="꺾인 연결선 20"/>
          <p:cNvCxnSpPr>
            <a:stCxn id="18" idx="3"/>
            <a:endCxn id="4" idx="1"/>
          </p:cNvCxnSpPr>
          <p:nvPr/>
        </p:nvCxnSpPr>
        <p:spPr bwMode="auto">
          <a:xfrm>
            <a:off x="4051335" y="3931034"/>
            <a:ext cx="2205735" cy="13338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0800" cap="flat" cmpd="sng" algn="ctr">
            <a:solidFill>
              <a:srgbClr val="EA002C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8769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보드 설치</a:t>
            </a:r>
            <a:endParaRPr lang="ko-KR" altLang="en-US" dirty="0"/>
          </a:p>
        </p:txBody>
      </p:sp>
      <p:pic>
        <p:nvPicPr>
          <p:cNvPr id="6150" name="Picture 6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0" r="14377"/>
          <a:stretch/>
        </p:blipFill>
        <p:spPr bwMode="auto">
          <a:xfrm>
            <a:off x="266780" y="1350169"/>
            <a:ext cx="5756366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889" b="100000" l="30125" r="100000">
                        <a14:foregroundMark x1="32500" y1="36444" x2="78125" y2="47778"/>
                        <a14:foregroundMark x1="41750" y1="32889" x2="71500" y2="35556"/>
                        <a14:foregroundMark x1="38750" y1="60667" x2="94750" y2="86000"/>
                        <a14:foregroundMark x1="42500" y1="58889" x2="92750" y2="72444"/>
                        <a14:foregroundMark x1="70250" y1="61111" x2="82375" y2="66667"/>
                        <a14:foregroundMark x1="70875" y1="76222" x2="66875" y2="87333"/>
                        <a14:foregroundMark x1="71875" y1="73111" x2="70000" y2="92444"/>
                        <a14:foregroundMark x1="46000" y1="91556" x2="78375" y2="88444"/>
                        <a14:foregroundMark x1="65625" y1="52000" x2="77750" y2="55333"/>
                        <a14:foregroundMark x1="69375" y1="36222" x2="78750" y2="38222"/>
                        <a14:foregroundMark x1="49875" y1="51111" x2="61000" y2="52222"/>
                        <a14:backgroundMark x1="44500" y1="96444" x2="62125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29" t="28418"/>
          <a:stretch/>
        </p:blipFill>
        <p:spPr bwMode="auto">
          <a:xfrm>
            <a:off x="6012582" y="3294385"/>
            <a:ext cx="4525386" cy="264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보드 설치</a:t>
            </a:r>
            <a:endParaRPr lang="ko-KR" altLang="en-US" dirty="0"/>
          </a:p>
        </p:txBody>
      </p:sp>
      <p:sp>
        <p:nvSpPr>
          <p:cNvPr id="3" name="AutoShape 2" descr="imag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image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59" y="1026133"/>
            <a:ext cx="8832639" cy="588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372622" y="6463898"/>
            <a:ext cx="39955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dirty="0"/>
              <a:t>motion, button, door, noise </a:t>
            </a:r>
            <a:r>
              <a:rPr lang="ko-KR" altLang="en-US" dirty="0"/>
              <a:t>센서 중 하나만 사용 가능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dirty="0"/>
              <a:t>dust, CO2 </a:t>
            </a:r>
            <a:r>
              <a:rPr lang="ko-KR" altLang="en-US" dirty="0"/>
              <a:t>센서 중 하나만 사용 가능</a:t>
            </a:r>
          </a:p>
        </p:txBody>
      </p:sp>
    </p:spTree>
    <p:extLst>
      <p:ext uri="{BB962C8B-B14F-4D97-AF65-F5344CB8AC3E}">
        <p14:creationId xmlns:p14="http://schemas.microsoft.com/office/powerpoint/2010/main" val="29824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센서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6148" name="Picture 4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82" y="2034245"/>
            <a:ext cx="7620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1" t="50032" r="34042" b="15618"/>
          <a:stretch/>
        </p:blipFill>
        <p:spPr bwMode="auto">
          <a:xfrm>
            <a:off x="9194856" y="5098480"/>
            <a:ext cx="705395" cy="172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5" t="31000" r="28014" b="48188"/>
          <a:stretch/>
        </p:blipFill>
        <p:spPr bwMode="auto">
          <a:xfrm>
            <a:off x="215938" y="1818221"/>
            <a:ext cx="1008112" cy="151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8" t="50032" r="25442" b="26350"/>
          <a:stretch/>
        </p:blipFill>
        <p:spPr bwMode="auto">
          <a:xfrm>
            <a:off x="683990" y="5238601"/>
            <a:ext cx="839336" cy="148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889" b="100000" l="30125" r="100000">
                        <a14:foregroundMark x1="32500" y1="36444" x2="78125" y2="47778"/>
                        <a14:foregroundMark x1="41750" y1="32889" x2="71500" y2="35556"/>
                        <a14:foregroundMark x1="38750" y1="60667" x2="94750" y2="86000"/>
                        <a14:foregroundMark x1="42500" y1="58889" x2="92750" y2="72444"/>
                        <a14:foregroundMark x1="70250" y1="61111" x2="82375" y2="66667"/>
                        <a14:foregroundMark x1="70875" y1="76222" x2="66875" y2="87333"/>
                        <a14:foregroundMark x1="71875" y1="73111" x2="70000" y2="92444"/>
                        <a14:foregroundMark x1="46000" y1="91556" x2="78375" y2="88444"/>
                        <a14:foregroundMark x1="65625" y1="52000" x2="77750" y2="55333"/>
                        <a14:foregroundMark x1="69375" y1="36222" x2="78750" y2="38222"/>
                        <a14:foregroundMark x1="49875" y1="51111" x2="61000" y2="52222"/>
                        <a14:backgroundMark x1="44500" y1="96444" x2="62125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386" t="57556" r="6847" b="4218"/>
          <a:stretch/>
        </p:blipFill>
        <p:spPr bwMode="auto">
          <a:xfrm>
            <a:off x="8820894" y="2826333"/>
            <a:ext cx="1428206" cy="14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387701" y="3373045"/>
            <a:ext cx="723275" cy="46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050" b="1" kern="0" dirty="0" smtClean="0">
                <a:latin typeface="+mn-lt"/>
                <a:ea typeface="+mn-ea"/>
              </a:rPr>
              <a:t>RGB LED</a:t>
            </a:r>
          </a:p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050" b="1" kern="0" noProof="0" dirty="0" smtClean="0">
                <a:latin typeface="+mn-lt"/>
                <a:ea typeface="+mn-ea"/>
              </a:rPr>
              <a:t>Sensor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512082" y="6154444"/>
            <a:ext cx="851515" cy="44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050" b="1" kern="0" dirty="0" smtClean="0">
                <a:latin typeface="+mn-lt"/>
                <a:ea typeface="+mn-ea"/>
              </a:rPr>
              <a:t>Luminance</a:t>
            </a:r>
          </a:p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050" b="1" kern="0" noProof="0" dirty="0" smtClean="0">
                <a:latin typeface="+mn-lt"/>
                <a:ea typeface="+mn-ea"/>
              </a:rPr>
              <a:t>Sensor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8898140" y="3789307"/>
            <a:ext cx="593432" cy="44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050" b="1" kern="0" dirty="0" smtClean="0">
                <a:latin typeface="+mn-lt"/>
                <a:ea typeface="+mn-ea"/>
              </a:rPr>
              <a:t>Door</a:t>
            </a:r>
          </a:p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050" b="1" kern="0" noProof="0" dirty="0" smtClean="0">
                <a:latin typeface="+mn-lt"/>
                <a:ea typeface="+mn-ea"/>
              </a:rPr>
              <a:t>Sensor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8103670" y="5706629"/>
            <a:ext cx="976549" cy="44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050" b="1" kern="0" dirty="0" smtClean="0">
                <a:latin typeface="+mn-lt"/>
                <a:ea typeface="+mn-ea"/>
              </a:rPr>
              <a:t>Temperature</a:t>
            </a:r>
          </a:p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050" b="1" kern="0" noProof="0" dirty="0" smtClean="0">
                <a:latin typeface="+mn-lt"/>
                <a:ea typeface="+mn-ea"/>
              </a:rPr>
              <a:t>Sensor</a:t>
            </a:r>
          </a:p>
        </p:txBody>
      </p:sp>
      <p:cxnSp>
        <p:nvCxnSpPr>
          <p:cNvPr id="15" name="꺾인 연결선 14"/>
          <p:cNvCxnSpPr/>
          <p:nvPr/>
        </p:nvCxnSpPr>
        <p:spPr bwMode="auto">
          <a:xfrm rot="10800000">
            <a:off x="864010" y="2250269"/>
            <a:ext cx="2357063" cy="1692190"/>
          </a:xfrm>
          <a:prstGeom prst="bentConnector4">
            <a:avLst>
              <a:gd name="adj1" fmla="val 6440"/>
              <a:gd name="adj2" fmla="val 166795"/>
            </a:avLst>
          </a:prstGeom>
          <a:solidFill>
            <a:schemeClr val="bg1"/>
          </a:solidFill>
          <a:ln w="133350" cap="flat" cmpd="sng" algn="ctr">
            <a:solidFill>
              <a:srgbClr val="EA002C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22" name="꺾인 연결선 21"/>
          <p:cNvCxnSpPr/>
          <p:nvPr/>
        </p:nvCxnSpPr>
        <p:spPr bwMode="auto">
          <a:xfrm rot="10800000" flipV="1">
            <a:off x="1103659" y="4770549"/>
            <a:ext cx="2117415" cy="900100"/>
          </a:xfrm>
          <a:prstGeom prst="bentConnector2">
            <a:avLst/>
          </a:prstGeom>
          <a:solidFill>
            <a:schemeClr val="bg1"/>
          </a:solidFill>
          <a:ln w="133350" cap="flat" cmpd="sng" algn="ctr">
            <a:solidFill>
              <a:srgbClr val="EA002C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46" name="꺾인 연결선 45"/>
          <p:cNvCxnSpPr/>
          <p:nvPr/>
        </p:nvCxnSpPr>
        <p:spPr bwMode="auto">
          <a:xfrm flipV="1">
            <a:off x="7150789" y="3516851"/>
            <a:ext cx="2066149" cy="425609"/>
          </a:xfrm>
          <a:prstGeom prst="bentConnector3">
            <a:avLst>
              <a:gd name="adj1" fmla="val 11890"/>
            </a:avLst>
          </a:prstGeom>
          <a:solidFill>
            <a:schemeClr val="bg1"/>
          </a:solidFill>
          <a:ln w="133350" cap="flat" cmpd="sng" algn="ctr">
            <a:solidFill>
              <a:srgbClr val="EA002C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56" name="꺾인 연결선 55"/>
          <p:cNvCxnSpPr/>
          <p:nvPr/>
        </p:nvCxnSpPr>
        <p:spPr bwMode="auto">
          <a:xfrm>
            <a:off x="7150789" y="4838662"/>
            <a:ext cx="2396765" cy="759979"/>
          </a:xfrm>
          <a:prstGeom prst="bentConnector2">
            <a:avLst/>
          </a:prstGeom>
          <a:solidFill>
            <a:schemeClr val="bg1"/>
          </a:solidFill>
          <a:ln w="133350" cap="flat" cmpd="sng" algn="ctr">
            <a:solidFill>
              <a:srgbClr val="EA002C"/>
            </a:solidFill>
            <a:prstDash val="solid"/>
            <a:round/>
            <a:headEnd type="oval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7758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</a:rPr>
              <a:t>설치과정 </a:t>
            </a:r>
            <a:r>
              <a:rPr lang="en-US" altLang="ko-KR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준비물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Picture 4" descr="http://4.bp.blogspot.com/-FYNp_vAF2j4/UlvzDdeL2gI/AAAAAAAAG_k/udat7RJfjco/s320/%EA%B0%9C%EB%B4%89+-+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198" y="2042310"/>
            <a:ext cx="5328592" cy="39964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812621208"/>
              </p:ext>
            </p:extLst>
          </p:nvPr>
        </p:nvGraphicFramePr>
        <p:xfrm>
          <a:off x="480024" y="2630350"/>
          <a:ext cx="3912378" cy="264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359700634"/>
              </p:ext>
            </p:extLst>
          </p:nvPr>
        </p:nvGraphicFramePr>
        <p:xfrm>
          <a:off x="6492692" y="3402398"/>
          <a:ext cx="3912378" cy="828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4589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58" y="2766057"/>
            <a:ext cx="5707363" cy="2663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드라이브 인식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535991" y="3855032"/>
            <a:ext cx="2713647" cy="846386"/>
          </a:xfrm>
          <a:prstGeom prst="rect">
            <a:avLst/>
          </a:prstGeom>
          <a:noFill/>
          <a:ln w="53975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rial" pitchFamily="34" charset="0"/>
              <a:cs typeface="Arial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rial" pitchFamily="34" charset="0"/>
              <a:cs typeface="Arial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1942" y="4941751"/>
            <a:ext cx="4610432" cy="632186"/>
            <a:chOff x="0" y="3775830"/>
            <a:chExt cx="4540344" cy="1684467"/>
          </a:xfrm>
        </p:grpSpPr>
        <p:sp>
          <p:nvSpPr>
            <p:cNvPr id="13" name="직사각형 12"/>
            <p:cNvSpPr/>
            <p:nvPr/>
          </p:nvSpPr>
          <p:spPr>
            <a:xfrm>
              <a:off x="0" y="3775830"/>
              <a:ext cx="4540344" cy="1684467"/>
            </a:xfrm>
            <a:prstGeom prst="rect">
              <a:avLst/>
            </a:prstGeom>
            <a:solidFill>
              <a:srgbClr val="EA002C"/>
            </a:solidFill>
            <a:effectLst>
              <a:softEdge rad="127000"/>
            </a:effectLst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직사각형 13"/>
            <p:cNvSpPr/>
            <p:nvPr/>
          </p:nvSpPr>
          <p:spPr>
            <a:xfrm>
              <a:off x="0" y="3775830"/>
              <a:ext cx="4540344" cy="16844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2928" tIns="0" rIns="312928" bIns="0" numCol="1" spcCol="1270" anchor="ctr" anchorCtr="0">
              <a:noAutofit/>
            </a:bodyPr>
            <a:lstStyle/>
            <a:p>
              <a:pPr lvl="0" algn="ctr" defTabSz="1955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b="1" kern="1200" dirty="0" err="1" smtClean="0">
                  <a:solidFill>
                    <a:schemeClr val="bg1"/>
                  </a:solidFill>
                </a:rPr>
                <a:t>BeagleBone</a:t>
              </a:r>
              <a:r>
                <a:rPr lang="en-US" altLang="ko-KR" sz="2000" b="1" kern="1200" dirty="0" smtClean="0">
                  <a:solidFill>
                    <a:schemeClr val="bg1"/>
                  </a:solidFill>
                </a:rPr>
                <a:t> Getting Started</a:t>
              </a:r>
              <a:endParaRPr lang="ko-KR" altLang="en-US" sz="2000" b="1" kern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/>
          <a:stretch/>
        </p:blipFill>
        <p:spPr bwMode="auto">
          <a:xfrm>
            <a:off x="5488762" y="1890229"/>
            <a:ext cx="4448255" cy="35392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7200800" y="4941751"/>
            <a:ext cx="2160154" cy="668622"/>
            <a:chOff x="1944739" y="3969081"/>
            <a:chExt cx="5755760" cy="2135387"/>
          </a:xfrm>
        </p:grpSpPr>
        <p:sp>
          <p:nvSpPr>
            <p:cNvPr id="18" name="직사각형 17"/>
            <p:cNvSpPr/>
            <p:nvPr/>
          </p:nvSpPr>
          <p:spPr>
            <a:xfrm>
              <a:off x="1944739" y="3969081"/>
              <a:ext cx="5755760" cy="2135387"/>
            </a:xfrm>
            <a:prstGeom prst="rect">
              <a:avLst/>
            </a:prstGeom>
            <a:solidFill>
              <a:srgbClr val="EA002C"/>
            </a:solidFill>
            <a:effectLst>
              <a:softEdge rad="127000"/>
            </a:effectLst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직사각형 18"/>
            <p:cNvSpPr/>
            <p:nvPr/>
          </p:nvSpPr>
          <p:spPr>
            <a:xfrm>
              <a:off x="1944739" y="3969081"/>
              <a:ext cx="5755760" cy="21353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2280" tIns="0" rIns="462280" bIns="0" numCol="1" spcCol="1270" anchor="ctr" anchorCtr="0">
              <a:noAutofit/>
            </a:bodyPr>
            <a:lstStyle/>
            <a:p>
              <a:pPr lvl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b="1" kern="1200" dirty="0" smtClean="0">
                  <a:solidFill>
                    <a:schemeClr val="bg1"/>
                  </a:solidFill>
                </a:rPr>
                <a:t>START.htm</a:t>
              </a:r>
              <a:endParaRPr lang="ko-KR" altLang="en-US" sz="1800" b="1" kern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 bwMode="auto">
          <a:xfrm>
            <a:off x="3287739" y="4268700"/>
            <a:ext cx="2239123" cy="423193"/>
          </a:xfrm>
          <a:prstGeom prst="straightConnector1">
            <a:avLst/>
          </a:prstGeom>
          <a:solidFill>
            <a:schemeClr val="bg1"/>
          </a:solidFill>
          <a:ln w="107950" cap="rnd" cmpd="sng" algn="ctr">
            <a:solidFill>
              <a:srgbClr val="EA002C">
                <a:alpha val="72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5515502" y="4602261"/>
            <a:ext cx="3773444" cy="169277"/>
          </a:xfrm>
          <a:prstGeom prst="rect">
            <a:avLst/>
          </a:prstGeom>
          <a:noFill/>
          <a:ln w="53975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201619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드라이버 설치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57580" y="1316447"/>
            <a:ext cx="4434030" cy="5390455"/>
            <a:chOff x="2658672" y="1316447"/>
            <a:chExt cx="4434030" cy="539045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6" t="5575" r="62499"/>
            <a:stretch/>
          </p:blipFill>
          <p:spPr bwMode="auto">
            <a:xfrm>
              <a:off x="2658672" y="1316447"/>
              <a:ext cx="4434030" cy="539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/>
            <p:cNvSpPr/>
            <p:nvPr/>
          </p:nvSpPr>
          <p:spPr bwMode="auto">
            <a:xfrm>
              <a:off x="3132262" y="1820503"/>
              <a:ext cx="3780420" cy="2031325"/>
            </a:xfrm>
            <a:prstGeom prst="rect">
              <a:avLst/>
            </a:prstGeom>
            <a:noFill/>
            <a:ln w="53975" cap="flat" cmpd="sng" algn="ctr">
              <a:solidFill>
                <a:srgbClr val="EA002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Arial" pitchFamily="34" charset="0"/>
                <a:cs typeface="Arial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Arial" pitchFamily="34" charset="0"/>
                <a:cs typeface="Arial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Arial" pitchFamily="34" charset="0"/>
                <a:cs typeface="Arial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Arial" pitchFamily="34" charset="0"/>
                <a:cs typeface="Arial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dirty="0">
                <a:latin typeface="Arial" pitchFamily="34" charset="0"/>
                <a:cs typeface="Arial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5372765" y="2652120"/>
            <a:ext cx="169148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본인의 노트북 사양에 따라</a:t>
            </a:r>
            <a:endParaRPr kumimoji="1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394981" y="2864118"/>
            <a:ext cx="2256194" cy="538279"/>
            <a:chOff x="0" y="109792"/>
            <a:chExt cx="2256194" cy="5382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0" y="109792"/>
              <a:ext cx="2256194" cy="538279"/>
            </a:xfrm>
            <a:prstGeom prst="roundRect">
              <a:avLst/>
            </a:prstGeom>
            <a:solidFill>
              <a:srgbClr val="EA002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모서리가 둥근 직사각형 4"/>
            <p:cNvSpPr/>
            <p:nvPr/>
          </p:nvSpPr>
          <p:spPr>
            <a:xfrm>
              <a:off x="26277" y="136069"/>
              <a:ext cx="2203640" cy="4857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700" b="1" kern="1200" dirty="0" smtClean="0"/>
                <a:t>BBB </a:t>
              </a:r>
              <a:r>
                <a:rPr lang="ko-KR" altLang="en-US" sz="1700" b="1" kern="1200" dirty="0" smtClean="0"/>
                <a:t>드라이버 설치</a:t>
              </a:r>
              <a:endParaRPr lang="ko-KR" altLang="en-US" sz="1700" b="1" kern="1200" dirty="0"/>
            </a:p>
          </p:txBody>
        </p:sp>
      </p:grpSp>
      <p:cxnSp>
        <p:nvCxnSpPr>
          <p:cNvPr id="22" name="직선 연결선 21"/>
          <p:cNvCxnSpPr/>
          <p:nvPr/>
        </p:nvCxnSpPr>
        <p:spPr bwMode="auto">
          <a:xfrm>
            <a:off x="2204413" y="2466293"/>
            <a:ext cx="612068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직선 연결선 33"/>
          <p:cNvCxnSpPr/>
          <p:nvPr/>
        </p:nvCxnSpPr>
        <p:spPr bwMode="auto">
          <a:xfrm>
            <a:off x="2204413" y="3006353"/>
            <a:ext cx="612068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연결선 34"/>
          <p:cNvCxnSpPr/>
          <p:nvPr/>
        </p:nvCxnSpPr>
        <p:spPr bwMode="auto">
          <a:xfrm>
            <a:off x="2204413" y="3413001"/>
            <a:ext cx="612068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33" name="Picture 9" descr="http://cfile28.uf.tistory.com/image/23116F4555D327CE1F70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66" y="4095645"/>
            <a:ext cx="3984810" cy="261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꺾인 연결선 36"/>
          <p:cNvCxnSpPr>
            <a:stCxn id="30" idx="3"/>
            <a:endCxn id="1033" idx="0"/>
          </p:cNvCxnSpPr>
          <p:nvPr/>
        </p:nvCxnSpPr>
        <p:spPr bwMode="auto">
          <a:xfrm>
            <a:off x="7651175" y="3133258"/>
            <a:ext cx="209796" cy="962387"/>
          </a:xfrm>
          <a:prstGeom prst="bentConnector2">
            <a:avLst/>
          </a:prstGeom>
          <a:solidFill>
            <a:schemeClr val="bg1"/>
          </a:solidFill>
          <a:ln w="50800" cap="flat" cmpd="sng" algn="ctr">
            <a:solidFill>
              <a:srgbClr val="EA002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모서리가 둥근 직사각형 39"/>
          <p:cNvSpPr/>
          <p:nvPr/>
        </p:nvSpPr>
        <p:spPr>
          <a:xfrm>
            <a:off x="40044" y="1791928"/>
            <a:ext cx="1616054" cy="538279"/>
          </a:xfrm>
          <a:prstGeom prst="roundRect">
            <a:avLst/>
          </a:prstGeom>
          <a:solidFill>
            <a:srgbClr val="EA002C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altLang="ko-KR" sz="2000" b="1" kern="0" dirty="0">
                <a:solidFill>
                  <a:schemeClr val="bg1"/>
                </a:solidFill>
              </a:rPr>
              <a:t>S</a:t>
            </a:r>
            <a:r>
              <a:rPr lang="en-US" altLang="ko-KR" sz="2000" b="1" kern="0" dirty="0" smtClean="0">
                <a:solidFill>
                  <a:schemeClr val="bg1"/>
                </a:solidFill>
              </a:rPr>
              <a:t>TART.htm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7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192.168.7.2</a:t>
            </a:r>
            <a:endParaRPr lang="ko-KR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/>
          <a:stretch/>
        </p:blipFill>
        <p:spPr bwMode="auto">
          <a:xfrm>
            <a:off x="1584090" y="2358281"/>
            <a:ext cx="7021517" cy="388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51942" y="1566193"/>
            <a:ext cx="3072313" cy="538279"/>
            <a:chOff x="0" y="109792"/>
            <a:chExt cx="2256194" cy="538279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0" y="109792"/>
              <a:ext cx="2256194" cy="538279"/>
            </a:xfrm>
            <a:prstGeom prst="roundRect">
              <a:avLst/>
            </a:prstGeom>
            <a:solidFill>
              <a:srgbClr val="EA002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모서리가 둥근 직사각형 4"/>
            <p:cNvSpPr/>
            <p:nvPr/>
          </p:nvSpPr>
          <p:spPr>
            <a:xfrm>
              <a:off x="26277" y="136069"/>
              <a:ext cx="2203640" cy="4857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700" b="1" kern="1200" dirty="0" smtClean="0"/>
                <a:t>설치 </a:t>
              </a:r>
              <a:r>
                <a:rPr lang="ko-KR" altLang="en-US" sz="1700" b="1" kern="1200" dirty="0" err="1" smtClean="0"/>
                <a:t>완료후</a:t>
              </a:r>
              <a:r>
                <a:rPr lang="ko-KR" altLang="en-US" sz="1700" b="1" kern="1200" dirty="0" smtClean="0"/>
                <a:t> </a:t>
              </a:r>
              <a:r>
                <a:rPr lang="en-US" altLang="ko-KR" sz="1700" b="1" kern="1200" dirty="0" smtClean="0"/>
                <a:t>chrome</a:t>
              </a:r>
              <a:r>
                <a:rPr lang="ko-KR" altLang="en-US" sz="1700" b="1" kern="1200" dirty="0" smtClean="0"/>
                <a:t>창에 </a:t>
              </a:r>
              <a:r>
                <a:rPr lang="en-US" altLang="ko-KR" sz="1700" b="1" kern="1200" dirty="0" smtClean="0"/>
                <a:t>192.168.7.2 </a:t>
              </a:r>
              <a:r>
                <a:rPr lang="ko-KR" altLang="en-US" sz="1700" b="1" kern="1200" dirty="0" smtClean="0"/>
                <a:t>주소 기입</a:t>
              </a:r>
              <a:r>
                <a:rPr lang="en-US" altLang="ko-KR" sz="1700" b="1" kern="1200" dirty="0" smtClean="0"/>
                <a:t> </a:t>
              </a:r>
              <a:endParaRPr lang="ko-KR" altLang="en-US" sz="1700" b="1" kern="1200" dirty="0"/>
            </a:p>
          </p:txBody>
        </p:sp>
      </p:grpSp>
      <p:cxnSp>
        <p:nvCxnSpPr>
          <p:cNvPr id="4" name="꺾인 연결선 3"/>
          <p:cNvCxnSpPr>
            <a:stCxn id="7" idx="2"/>
          </p:cNvCxnSpPr>
          <p:nvPr/>
        </p:nvCxnSpPr>
        <p:spPr bwMode="auto">
          <a:xfrm rot="16200000" flipH="1">
            <a:off x="1757212" y="2135358"/>
            <a:ext cx="361821" cy="300047"/>
          </a:xfrm>
          <a:prstGeom prst="bentConnector3">
            <a:avLst>
              <a:gd name="adj1" fmla="val 23524"/>
            </a:avLst>
          </a:prstGeom>
          <a:solidFill>
            <a:schemeClr val="bg1"/>
          </a:solidFill>
          <a:ln w="50800" cap="flat" cmpd="sng" algn="ctr">
            <a:solidFill>
              <a:srgbClr val="EA002C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2" name="그룹 11"/>
          <p:cNvGrpSpPr/>
          <p:nvPr/>
        </p:nvGrpSpPr>
        <p:grpSpPr>
          <a:xfrm>
            <a:off x="6444629" y="1570231"/>
            <a:ext cx="3072313" cy="538279"/>
            <a:chOff x="0" y="109792"/>
            <a:chExt cx="2256194" cy="53827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0" y="109792"/>
              <a:ext cx="2256194" cy="5382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모서리가 둥근 직사각형 4"/>
            <p:cNvSpPr/>
            <p:nvPr/>
          </p:nvSpPr>
          <p:spPr>
            <a:xfrm>
              <a:off x="26277" y="136069"/>
              <a:ext cx="2203640" cy="4857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700" b="1" kern="1200" dirty="0" smtClean="0"/>
                <a:t>Your board is connected!</a:t>
              </a:r>
              <a:endParaRPr lang="ko-KR" altLang="en-US" sz="1700" b="1" kern="1200" dirty="0"/>
            </a:p>
          </p:txBody>
        </p:sp>
      </p:grpSp>
      <p:cxnSp>
        <p:nvCxnSpPr>
          <p:cNvPr id="15" name="꺾인 연결선 14"/>
          <p:cNvCxnSpPr>
            <a:stCxn id="13" idx="2"/>
          </p:cNvCxnSpPr>
          <p:nvPr/>
        </p:nvCxnSpPr>
        <p:spPr bwMode="auto">
          <a:xfrm rot="5400000">
            <a:off x="6727783" y="2509433"/>
            <a:ext cx="1653927" cy="852080"/>
          </a:xfrm>
          <a:prstGeom prst="bentConnector3">
            <a:avLst>
              <a:gd name="adj1" fmla="val 9456"/>
            </a:avLst>
          </a:prstGeom>
          <a:solidFill>
            <a:schemeClr val="bg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 bwMode="auto">
          <a:xfrm>
            <a:off x="8568866" y="2142837"/>
            <a:ext cx="1295868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ko-KR" altLang="en-US" sz="1000" b="1" kern="0" dirty="0" err="1" smtClean="0">
                <a:latin typeface="+mn-lt"/>
                <a:ea typeface="+mn-ea"/>
              </a:rPr>
              <a:t>안뜨는</a:t>
            </a:r>
            <a:r>
              <a:rPr lang="ko-KR" altLang="en-US" sz="1000" b="1" kern="0" dirty="0" smtClean="0">
                <a:latin typeface="+mn-lt"/>
                <a:ea typeface="+mn-ea"/>
              </a:rPr>
              <a:t> 경우</a:t>
            </a:r>
            <a:endParaRPr lang="en-US" altLang="ko-KR" sz="1000" b="1" kern="0" dirty="0">
              <a:latin typeface="+mn-lt"/>
              <a:ea typeface="+mn-ea"/>
            </a:endParaRPr>
          </a:p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Char char="-"/>
              <a:tabLst/>
            </a:pPr>
            <a:r>
              <a:rPr lang="ko-KR" altLang="en-US" sz="1000" b="1" kern="0" noProof="0" dirty="0" smtClean="0">
                <a:latin typeface="+mn-lt"/>
                <a:ea typeface="+mn-ea"/>
              </a:rPr>
              <a:t>장치관리자 확인</a:t>
            </a:r>
            <a:endParaRPr lang="en-US" altLang="ko-KR" sz="1000" b="1" kern="0" noProof="0" dirty="0" smtClean="0">
              <a:latin typeface="+mn-lt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  <a:buFontTx/>
              <a:buChar char="-"/>
            </a:pPr>
            <a:r>
              <a:rPr lang="ko-KR" altLang="en-US" sz="1000" b="1" kern="0" dirty="0">
                <a:latin typeface="+mn-lt"/>
                <a:ea typeface="+mn-ea"/>
              </a:rPr>
              <a:t>드라이버 </a:t>
            </a:r>
            <a:r>
              <a:rPr lang="ko-KR" altLang="en-US" sz="1000" b="1" kern="0" dirty="0" smtClean="0">
                <a:latin typeface="+mn-lt"/>
                <a:ea typeface="+mn-ea"/>
              </a:rPr>
              <a:t>재설치</a:t>
            </a:r>
            <a:endParaRPr lang="ko-KR" altLang="en-US" sz="1000" b="1" kern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731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PuTTY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2" y="1962237"/>
            <a:ext cx="4556095" cy="279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302" y="3361091"/>
            <a:ext cx="6259974" cy="33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 bwMode="auto">
          <a:xfrm>
            <a:off x="539974" y="1062137"/>
            <a:ext cx="3219471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 err="1">
                <a:latin typeface="+mn-lt"/>
                <a:ea typeface="+mn-ea"/>
              </a:rPr>
              <a:t>PuTTY</a:t>
            </a:r>
            <a:r>
              <a:rPr lang="ko-KR" altLang="en-US" sz="1000" b="1" kern="0" noProof="0" dirty="0" smtClean="0">
                <a:latin typeface="+mn-lt"/>
                <a:ea typeface="+mn-ea"/>
              </a:rPr>
              <a:t>란</a:t>
            </a:r>
            <a:endParaRPr lang="en-US" altLang="ko-KR" sz="1000" b="1" kern="0" noProof="0" dirty="0" smtClean="0">
              <a:latin typeface="+mn-lt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  <a:buFontTx/>
              <a:buChar char="-"/>
            </a:pPr>
            <a:r>
              <a:rPr lang="ko-KR" altLang="en-US" sz="1000" b="1" kern="0" dirty="0" smtClean="0">
                <a:latin typeface="+mn-lt"/>
                <a:ea typeface="+mn-ea"/>
              </a:rPr>
              <a:t>원격의 </a:t>
            </a:r>
            <a:r>
              <a:rPr lang="ko-KR" altLang="en-US" sz="1000" b="1" kern="0" dirty="0">
                <a:latin typeface="+mn-lt"/>
                <a:ea typeface="+mn-ea"/>
              </a:rPr>
              <a:t>컴퓨터에 </a:t>
            </a:r>
            <a:r>
              <a:rPr lang="ko-KR" altLang="en-US" sz="1000" b="1" kern="0" dirty="0" smtClean="0">
                <a:latin typeface="+mn-lt"/>
                <a:ea typeface="+mn-ea"/>
              </a:rPr>
              <a:t>접속을 시도하는 터미널 프로그램</a:t>
            </a:r>
            <a:endParaRPr lang="en-US" altLang="ko-KR" sz="1000" b="1" kern="0" dirty="0" smtClean="0">
              <a:latin typeface="+mn-lt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  <a:buFontTx/>
              <a:buChar char="-"/>
            </a:pPr>
            <a:r>
              <a:rPr lang="en-US" altLang="ko-KR" sz="1000" b="1" kern="0" dirty="0" smtClean="0">
                <a:latin typeface="+mn-lt"/>
                <a:ea typeface="+mn-ea"/>
              </a:rPr>
              <a:t>(</a:t>
            </a:r>
            <a:r>
              <a:rPr lang="ko-KR" altLang="en-US" sz="1000" b="1" kern="0" dirty="0" err="1">
                <a:latin typeface="+mn-lt"/>
                <a:ea typeface="+mn-ea"/>
              </a:rPr>
              <a:t>비글본보드</a:t>
            </a:r>
            <a:r>
              <a:rPr lang="ko-KR" altLang="en-US" sz="1000" b="1" kern="0" dirty="0">
                <a:latin typeface="+mn-lt"/>
                <a:ea typeface="+mn-ea"/>
              </a:rPr>
              <a:t> 원격접속을 </a:t>
            </a:r>
            <a:r>
              <a:rPr lang="ko-KR" altLang="en-US" sz="1000" b="1" kern="0" dirty="0" smtClean="0">
                <a:latin typeface="+mn-lt"/>
                <a:ea typeface="+mn-ea"/>
              </a:rPr>
              <a:t>위한 프로그램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1008922" y="3362622"/>
            <a:ext cx="2483380" cy="169277"/>
          </a:xfrm>
          <a:prstGeom prst="rect">
            <a:avLst/>
          </a:prstGeom>
          <a:noFill/>
          <a:ln w="53975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492302" y="6246713"/>
            <a:ext cx="3564396" cy="349297"/>
          </a:xfrm>
          <a:prstGeom prst="rect">
            <a:avLst/>
          </a:prstGeom>
          <a:noFill/>
          <a:ln w="53975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cxnSp>
        <p:nvCxnSpPr>
          <p:cNvPr id="9" name="꺾인 연결선 8"/>
          <p:cNvCxnSpPr>
            <a:stCxn id="7" idx="3"/>
          </p:cNvCxnSpPr>
          <p:nvPr/>
        </p:nvCxnSpPr>
        <p:spPr bwMode="auto">
          <a:xfrm>
            <a:off x="3492302" y="3447261"/>
            <a:ext cx="1980221" cy="2799451"/>
          </a:xfrm>
          <a:prstGeom prst="bentConnector2">
            <a:avLst/>
          </a:prstGeom>
          <a:solidFill>
            <a:schemeClr val="bg1"/>
          </a:solidFill>
          <a:ln w="50800" cap="flat" cmpd="sng" algn="ctr">
            <a:solidFill>
              <a:srgbClr val="EA002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1112093" y="1936110"/>
            <a:ext cx="3841127" cy="288032"/>
          </a:xfrm>
          <a:prstGeom prst="rect">
            <a:avLst/>
          </a:prstGeom>
          <a:noFill/>
          <a:ln w="53975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cxnSp>
        <p:nvCxnSpPr>
          <p:cNvPr id="15" name="꺾인 연결선 14"/>
          <p:cNvCxnSpPr>
            <a:stCxn id="14" idx="2"/>
            <a:endCxn id="7" idx="0"/>
          </p:cNvCxnSpPr>
          <p:nvPr/>
        </p:nvCxnSpPr>
        <p:spPr bwMode="auto">
          <a:xfrm rot="5400000">
            <a:off x="2072395" y="2402360"/>
            <a:ext cx="1138480" cy="782045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0800" cap="flat" cmpd="sng" algn="ctr">
            <a:solidFill>
              <a:srgbClr val="EA002C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6561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PuTTY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2050" name="Picture 2" descr="http://cfile26.uf.tistory.com/image/2424EB4F55D32AA525B3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2" y="2142257"/>
            <a:ext cx="5119192" cy="456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 bwMode="auto">
          <a:xfrm>
            <a:off x="539974" y="1062137"/>
            <a:ext cx="3219471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000" b="1" kern="0" noProof="0" dirty="0" err="1" smtClean="0">
                <a:latin typeface="+mn-lt"/>
                <a:ea typeface="+mn-ea"/>
              </a:rPr>
              <a:t>PuTTY</a:t>
            </a:r>
            <a:r>
              <a:rPr lang="ko-KR" altLang="en-US" sz="1000" b="1" kern="0" noProof="0" dirty="0" smtClean="0">
                <a:latin typeface="+mn-lt"/>
                <a:ea typeface="+mn-ea"/>
              </a:rPr>
              <a:t>란</a:t>
            </a:r>
            <a:endParaRPr lang="en-US" altLang="ko-KR" sz="1000" b="1" kern="0" noProof="0" dirty="0" smtClean="0">
              <a:latin typeface="+mn-lt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  <a:buFontTx/>
              <a:buChar char="-"/>
            </a:pPr>
            <a:r>
              <a:rPr lang="ko-KR" altLang="en-US" sz="1000" b="1" kern="0" dirty="0" smtClean="0">
                <a:latin typeface="+mn-lt"/>
                <a:ea typeface="+mn-ea"/>
              </a:rPr>
              <a:t>원격의 </a:t>
            </a:r>
            <a:r>
              <a:rPr lang="ko-KR" altLang="en-US" sz="1000" b="1" kern="0" dirty="0">
                <a:latin typeface="+mn-lt"/>
                <a:ea typeface="+mn-ea"/>
              </a:rPr>
              <a:t>컴퓨터에 </a:t>
            </a:r>
            <a:r>
              <a:rPr lang="ko-KR" altLang="en-US" sz="1000" b="1" kern="0" dirty="0" smtClean="0">
                <a:latin typeface="+mn-lt"/>
                <a:ea typeface="+mn-ea"/>
              </a:rPr>
              <a:t>접속을 시도하는 터미널 프로그램</a:t>
            </a:r>
            <a:endParaRPr lang="en-US" altLang="ko-KR" sz="1000" b="1" kern="0" dirty="0" smtClean="0">
              <a:latin typeface="+mn-lt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  <a:buFontTx/>
              <a:buChar char="-"/>
            </a:pPr>
            <a:r>
              <a:rPr lang="en-US" altLang="ko-KR" sz="1000" b="1" kern="0" dirty="0" smtClean="0">
                <a:latin typeface="+mn-lt"/>
                <a:ea typeface="+mn-ea"/>
              </a:rPr>
              <a:t>(</a:t>
            </a:r>
            <a:r>
              <a:rPr lang="ko-KR" altLang="en-US" sz="1000" b="1" kern="0" dirty="0" err="1">
                <a:latin typeface="+mn-lt"/>
                <a:ea typeface="+mn-ea"/>
              </a:rPr>
              <a:t>비글본보드</a:t>
            </a:r>
            <a:r>
              <a:rPr lang="ko-KR" altLang="en-US" sz="1000" b="1" kern="0" dirty="0">
                <a:latin typeface="+mn-lt"/>
                <a:ea typeface="+mn-ea"/>
              </a:rPr>
              <a:t> 원격접속을 </a:t>
            </a:r>
            <a:r>
              <a:rPr lang="ko-KR" altLang="en-US" sz="1000" b="1" kern="0" dirty="0" smtClean="0">
                <a:latin typeface="+mn-lt"/>
                <a:ea typeface="+mn-ea"/>
              </a:rPr>
              <a:t>위한 프로그램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2700214" y="3277983"/>
            <a:ext cx="2196244" cy="169277"/>
          </a:xfrm>
          <a:prstGeom prst="rect">
            <a:avLst/>
          </a:prstGeom>
          <a:noFill/>
          <a:ln w="53975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928127" y="2960973"/>
            <a:ext cx="1396536" cy="63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600" b="1" kern="0" dirty="0" smtClean="0">
                <a:latin typeface="+mn-lt"/>
                <a:ea typeface="+mn-ea"/>
              </a:rPr>
              <a:t>Host IP</a:t>
            </a:r>
          </a:p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600" b="1" kern="0" noProof="0" dirty="0" smtClean="0">
                <a:latin typeface="+mn-lt"/>
                <a:ea typeface="+mn-ea"/>
              </a:rPr>
              <a:t>- 192.168.7.2</a:t>
            </a:r>
          </a:p>
        </p:txBody>
      </p:sp>
      <p:pic>
        <p:nvPicPr>
          <p:cNvPr id="19" name="Picture 2" descr="beaglebone_over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670" y="3743279"/>
            <a:ext cx="3161151" cy="29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 bwMode="auto">
          <a:xfrm>
            <a:off x="3852342" y="6336139"/>
            <a:ext cx="900100" cy="241285"/>
          </a:xfrm>
          <a:prstGeom prst="rect">
            <a:avLst/>
          </a:prstGeom>
          <a:noFill/>
          <a:ln w="53975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cxnSp>
        <p:nvCxnSpPr>
          <p:cNvPr id="24" name="꺾인 연결선 23"/>
          <p:cNvCxnSpPr>
            <a:stCxn id="23" idx="3"/>
            <a:endCxn id="19" idx="1"/>
          </p:cNvCxnSpPr>
          <p:nvPr/>
        </p:nvCxnSpPr>
        <p:spPr bwMode="auto">
          <a:xfrm flipV="1">
            <a:off x="4752442" y="5225069"/>
            <a:ext cx="2052228" cy="123171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0800" cap="flat" cmpd="sng" algn="ctr">
            <a:solidFill>
              <a:srgbClr val="EA002C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043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9"/>
          <a:stretch/>
        </p:blipFill>
        <p:spPr bwMode="auto">
          <a:xfrm>
            <a:off x="521974" y="2286273"/>
            <a:ext cx="6802753" cy="1466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88"/>
          <a:stretch/>
        </p:blipFill>
        <p:spPr bwMode="auto">
          <a:xfrm>
            <a:off x="546894" y="1732376"/>
            <a:ext cx="6802753" cy="44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PuTTY</a:t>
            </a:r>
            <a:r>
              <a:rPr lang="en-US" altLang="ko-KR" dirty="0" smtClean="0"/>
              <a:t> login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539974" y="1062137"/>
            <a:ext cx="3219471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 err="1">
                <a:latin typeface="+mn-lt"/>
                <a:ea typeface="+mn-ea"/>
              </a:rPr>
              <a:t>PuTTY</a:t>
            </a:r>
            <a:r>
              <a:rPr lang="ko-KR" altLang="en-US" sz="1000" b="1" kern="0" noProof="0" dirty="0" smtClean="0">
                <a:latin typeface="+mn-lt"/>
                <a:ea typeface="+mn-ea"/>
              </a:rPr>
              <a:t>란</a:t>
            </a:r>
            <a:endParaRPr lang="en-US" altLang="ko-KR" sz="1000" b="1" kern="0" noProof="0" dirty="0" smtClean="0">
              <a:latin typeface="+mn-lt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  <a:buFontTx/>
              <a:buChar char="-"/>
            </a:pPr>
            <a:r>
              <a:rPr lang="ko-KR" altLang="en-US" sz="1000" b="1" kern="0" dirty="0" smtClean="0">
                <a:latin typeface="+mn-lt"/>
                <a:ea typeface="+mn-ea"/>
              </a:rPr>
              <a:t>원격의 </a:t>
            </a:r>
            <a:r>
              <a:rPr lang="ko-KR" altLang="en-US" sz="1000" b="1" kern="0" dirty="0">
                <a:latin typeface="+mn-lt"/>
                <a:ea typeface="+mn-ea"/>
              </a:rPr>
              <a:t>컴퓨터에 </a:t>
            </a:r>
            <a:r>
              <a:rPr lang="ko-KR" altLang="en-US" sz="1000" b="1" kern="0" dirty="0" smtClean="0">
                <a:latin typeface="+mn-lt"/>
                <a:ea typeface="+mn-ea"/>
              </a:rPr>
              <a:t>접속을 시도하는 터미널 프로그램</a:t>
            </a:r>
            <a:endParaRPr lang="en-US" altLang="ko-KR" sz="1000" b="1" kern="0" dirty="0" smtClean="0">
              <a:latin typeface="+mn-lt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  <a:buFontTx/>
              <a:buChar char="-"/>
            </a:pPr>
            <a:r>
              <a:rPr lang="en-US" altLang="ko-KR" sz="1000" b="1" kern="0" dirty="0" smtClean="0">
                <a:latin typeface="+mn-lt"/>
                <a:ea typeface="+mn-ea"/>
              </a:rPr>
              <a:t>(SSH </a:t>
            </a:r>
            <a:r>
              <a:rPr lang="ko-KR" altLang="en-US" sz="1000" b="1" kern="0" dirty="0" smtClean="0">
                <a:latin typeface="+mn-lt"/>
                <a:ea typeface="+mn-ea"/>
              </a:rPr>
              <a:t>원격접속을 위한 프로그램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7344730" y="1911715"/>
            <a:ext cx="14991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tabLst/>
            </a:pPr>
            <a:r>
              <a:rPr lang="en-US" altLang="ko-KR" sz="1600" b="1" kern="0" noProof="0" dirty="0" smtClean="0">
                <a:latin typeface="+mn-lt"/>
                <a:ea typeface="+mn-ea"/>
              </a:rPr>
              <a:t>Login as : root</a:t>
            </a:r>
          </a:p>
        </p:txBody>
      </p:sp>
      <p:sp>
        <p:nvSpPr>
          <p:cNvPr id="17" name="직사각형 16"/>
          <p:cNvSpPr/>
          <p:nvPr/>
        </p:nvSpPr>
        <p:spPr bwMode="auto">
          <a:xfrm flipV="1">
            <a:off x="1404070" y="1962237"/>
            <a:ext cx="756084" cy="216024"/>
          </a:xfrm>
          <a:prstGeom prst="rect">
            <a:avLst/>
          </a:prstGeom>
          <a:noFill/>
          <a:ln w="53975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431962" y="3519118"/>
            <a:ext cx="3212550" cy="234026"/>
          </a:xfrm>
          <a:prstGeom prst="rect">
            <a:avLst/>
          </a:prstGeom>
          <a:noFill/>
          <a:ln w="53975" cap="flat" cmpd="sng" algn="ctr">
            <a:solidFill>
              <a:srgbClr val="EA002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4" y="4014465"/>
            <a:ext cx="6802753" cy="228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80734" y="3438401"/>
            <a:ext cx="2371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eaLnBrk="0" hangingPunct="0">
              <a:spcBef>
                <a:spcPct val="20000"/>
              </a:spcBef>
              <a:buSzPct val="70000"/>
            </a:pPr>
            <a:r>
              <a:rPr lang="en-US" altLang="ko-KR" sz="1600" b="1" kern="0" dirty="0">
                <a:solidFill>
                  <a:srgbClr val="000000"/>
                </a:solidFill>
                <a:latin typeface="Moebius"/>
                <a:ea typeface="맑은 고딕"/>
              </a:rPr>
              <a:t>Password : </a:t>
            </a:r>
            <a:r>
              <a:rPr lang="en-US" altLang="ko-KR" sz="1600" b="1" kern="0" dirty="0" err="1">
                <a:solidFill>
                  <a:srgbClr val="000000"/>
                </a:solidFill>
                <a:latin typeface="Moebius"/>
                <a:ea typeface="맑은 고딕"/>
              </a:rPr>
              <a:t>beaglebone</a:t>
            </a:r>
            <a:endParaRPr lang="en-US" altLang="ko-KR" sz="1600" b="1" kern="0" dirty="0">
              <a:solidFill>
                <a:srgbClr val="000000"/>
              </a:solidFill>
              <a:latin typeface="Moebius"/>
              <a:ea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80734" y="5961093"/>
            <a:ext cx="1726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eaLnBrk="0" hangingPunct="0">
              <a:spcBef>
                <a:spcPct val="20000"/>
              </a:spcBef>
              <a:buSzPct val="70000"/>
            </a:pPr>
            <a:r>
              <a:rPr lang="ko-KR" altLang="en-US" sz="1600" b="1" kern="0" dirty="0" err="1" smtClean="0">
                <a:solidFill>
                  <a:srgbClr val="000000"/>
                </a:solidFill>
                <a:latin typeface="Moebius"/>
                <a:ea typeface="맑은 고딕"/>
              </a:rPr>
              <a:t>비글본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Moebius"/>
                <a:ea typeface="맑은 고딕"/>
              </a:rPr>
              <a:t> 접속 완료</a:t>
            </a:r>
            <a:endParaRPr lang="en-US" altLang="ko-KR" sz="1600" b="1" kern="0" dirty="0">
              <a:solidFill>
                <a:srgbClr val="000000"/>
              </a:solidFill>
              <a:latin typeface="Moebius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88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설치과정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비글본에서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인터넷하기</a:t>
            </a:r>
            <a:endParaRPr lang="ko-KR" altLang="en-US" dirty="0"/>
          </a:p>
        </p:txBody>
      </p:sp>
      <p:pic>
        <p:nvPicPr>
          <p:cNvPr id="10242" name="Picture 2" descr="http://cfile27.uf.tistory.com/image/2117E73B55F6C7970544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8" y="1350169"/>
            <a:ext cx="4574966" cy="25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cfile2.uf.tistory.com/image/2110644255F6C7980248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31" y="1350814"/>
            <a:ext cx="4576091" cy="257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://cfile22.uf.tistory.com/image/2236E84155F6C79904D7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9" y="4266493"/>
            <a:ext cx="4574966" cy="257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://cfile10.uf.tistory.com/image/2164F43655F6C7990862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98" y="4266493"/>
            <a:ext cx="2073140" cy="257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꺾인 연결선 23"/>
          <p:cNvCxnSpPr/>
          <p:nvPr/>
        </p:nvCxnSpPr>
        <p:spPr bwMode="auto">
          <a:xfrm flipV="1">
            <a:off x="2196158" y="1962237"/>
            <a:ext cx="3348374" cy="576066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76200" cap="flat" cmpd="dbl" algn="ctr">
            <a:solidFill>
              <a:srgbClr val="EA002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꺾인 연결선 26"/>
          <p:cNvCxnSpPr/>
          <p:nvPr/>
        </p:nvCxnSpPr>
        <p:spPr bwMode="auto">
          <a:xfrm rot="5400000">
            <a:off x="2160154" y="2322277"/>
            <a:ext cx="3960440" cy="3384376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76200" cap="flat" cmpd="dbl" algn="ctr">
            <a:solidFill>
              <a:srgbClr val="EA002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꺾인 연결선 30"/>
          <p:cNvCxnSpPr/>
          <p:nvPr/>
        </p:nvCxnSpPr>
        <p:spPr bwMode="auto">
          <a:xfrm flipV="1">
            <a:off x="2952242" y="5094585"/>
            <a:ext cx="2592290" cy="106520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76200" cap="flat" cmpd="dbl" algn="ctr">
            <a:solidFill>
              <a:srgbClr val="EA002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직사각형 14"/>
          <p:cNvSpPr/>
          <p:nvPr/>
        </p:nvSpPr>
        <p:spPr>
          <a:xfrm>
            <a:off x="575979" y="3654425"/>
            <a:ext cx="24753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제어판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/>
              <a:t>네트워크 상태 및 작업 보기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8697241" y="3632200"/>
            <a:ext cx="12650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어댑터 설정 변경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752267" y="6462737"/>
            <a:ext cx="3360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사용중인 인터넷 </a:t>
            </a:r>
            <a:r>
              <a:rPr lang="ko-KR" altLang="en-US" dirty="0" smtClean="0"/>
              <a:t>연결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) -</a:t>
            </a:r>
            <a:r>
              <a:rPr lang="ko-KR" altLang="en-US" dirty="0" smtClean="0"/>
              <a:t> </a:t>
            </a:r>
            <a:r>
              <a:rPr lang="ko-KR" altLang="en-US" dirty="0"/>
              <a:t>마우스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ko-KR" altLang="en-US" dirty="0"/>
              <a:t>속성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416738" y="4721188"/>
            <a:ext cx="26642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/>
              <a:t>다른 네트워크 사용자가 이 컴퓨터의 </a:t>
            </a:r>
            <a:endParaRPr lang="en-US" altLang="ko-KR" dirty="0" smtClean="0"/>
          </a:p>
          <a:p>
            <a:pPr algn="l">
              <a:lnSpc>
                <a:spcPct val="150000"/>
              </a:lnSpc>
            </a:pPr>
            <a:r>
              <a:rPr lang="ko-KR" altLang="en-US" dirty="0" smtClean="0"/>
              <a:t>인터넷 </a:t>
            </a:r>
            <a:r>
              <a:rPr lang="ko-KR" altLang="en-US" dirty="0"/>
              <a:t>연결을 통해 연결할 수 있도록 </a:t>
            </a:r>
            <a:r>
              <a:rPr lang="ko-KR" altLang="en-US" dirty="0" smtClean="0"/>
              <a:t>허용</a:t>
            </a:r>
            <a:endParaRPr lang="en-US" altLang="ko-KR" dirty="0" smtClean="0"/>
          </a:p>
          <a:p>
            <a:pPr algn="l"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로컬 </a:t>
            </a:r>
            <a:r>
              <a:rPr lang="ko-KR" altLang="en-US" dirty="0"/>
              <a:t>영역 </a:t>
            </a:r>
            <a:r>
              <a:rPr lang="ko-KR" altLang="en-US" dirty="0" smtClean="0"/>
              <a:t>연결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비글본블랙</a:t>
            </a:r>
            <a:r>
              <a:rPr lang="en-US" altLang="ko-KR" dirty="0" smtClean="0"/>
              <a:t>) </a:t>
            </a:r>
            <a:r>
              <a:rPr lang="ko-KR" altLang="en-US" dirty="0" smtClean="0"/>
              <a:t>체크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 bwMode="auto">
          <a:xfrm>
            <a:off x="2171384" y="2105511"/>
            <a:ext cx="384814" cy="432792"/>
          </a:xfrm>
          <a:prstGeom prst="ellipse">
            <a:avLst/>
          </a:prstGeom>
          <a:solidFill>
            <a:srgbClr val="EA002C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HY태고딕" pitchFamily="18" charset="-127"/>
                <a:cs typeface="Arials"/>
              </a:rPr>
              <a:t>1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5845535" y="2203259"/>
            <a:ext cx="384814" cy="432792"/>
          </a:xfrm>
          <a:prstGeom prst="ellipse">
            <a:avLst/>
          </a:prstGeom>
          <a:solidFill>
            <a:srgbClr val="EA002C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HY태고딕" pitchFamily="18" charset="-127"/>
                <a:cs typeface="Arials"/>
              </a:rPr>
              <a:t>2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2878531" y="5637015"/>
            <a:ext cx="384814" cy="432792"/>
          </a:xfrm>
          <a:prstGeom prst="ellipse">
            <a:avLst/>
          </a:prstGeom>
          <a:solidFill>
            <a:srgbClr val="EA002C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s"/>
              </a:rPr>
              <a:t>3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6187761" y="5396392"/>
            <a:ext cx="384814" cy="432792"/>
          </a:xfrm>
          <a:prstGeom prst="ellipse">
            <a:avLst/>
          </a:prstGeom>
          <a:solidFill>
            <a:srgbClr val="EA002C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cs typeface="Arials"/>
              </a:rPr>
              <a:t>4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4008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000" b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1473999403</TotalTime>
  <Pages>39</Pages>
  <Words>319</Words>
  <Application>Microsoft Office PowerPoint</Application>
  <PresentationFormat>사용자 지정</PresentationFormat>
  <Paragraphs>104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굴림</vt:lpstr>
      <vt:lpstr>Arial</vt:lpstr>
      <vt:lpstr>Moebius</vt:lpstr>
      <vt:lpstr>HY태고딕</vt:lpstr>
      <vt:lpstr>가는각진제목체</vt:lpstr>
      <vt:lpstr>Arials</vt:lpstr>
      <vt:lpstr>맑은 고딕</vt:lpstr>
      <vt:lpstr>Optima</vt:lpstr>
      <vt:lpstr>Wingdings</vt:lpstr>
      <vt:lpstr>1_디자인 사용자 지정</vt:lpstr>
      <vt:lpstr>3_디자인 사용자 지정</vt:lpstr>
      <vt:lpstr>ThingPlug on BBB</vt:lpstr>
      <vt:lpstr>설치과정 - 준비물</vt:lpstr>
      <vt:lpstr>설치과정 – 드라이브 인식</vt:lpstr>
      <vt:lpstr>설치과정 – 드라이버 설치</vt:lpstr>
      <vt:lpstr>설치과정 – 192.168.7.2</vt:lpstr>
      <vt:lpstr>설치과정 – PuTTY 설치</vt:lpstr>
      <vt:lpstr>설치과정 – PuTTY 설치</vt:lpstr>
      <vt:lpstr>설치과정 – PuTTY login</vt:lpstr>
      <vt:lpstr>설치과정 – 비글본에서 인터넷하기</vt:lpstr>
      <vt:lpstr>설치과정 – 비글본에서 인터넷하기</vt:lpstr>
      <vt:lpstr>설치과정 – 비글본에서 인터넷하기</vt:lpstr>
      <vt:lpstr>설치과정 – 비글본에서 인터넷하기</vt:lpstr>
      <vt:lpstr>설치과정 – 비글본에서 인터넷하기</vt:lpstr>
      <vt:lpstr>설치과정 – 보드 설치</vt:lpstr>
      <vt:lpstr>설치과정 – 보드 설치</vt:lpstr>
      <vt:lpstr>설치과정 – 센서 설치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개선과제 보고서</dc:title>
  <dc:creator>백인경/PR기획팀</dc:creator>
  <cp:lastModifiedBy>성지웅/인재개발원 부</cp:lastModifiedBy>
  <cp:revision>4130</cp:revision>
  <cp:lastPrinted>2007-05-17T15:30:25Z</cp:lastPrinted>
  <dcterms:created xsi:type="dcterms:W3CDTF">1996-10-14T12:11:22Z</dcterms:created>
  <dcterms:modified xsi:type="dcterms:W3CDTF">2016-04-26T08:30:13Z</dcterms:modified>
</cp:coreProperties>
</file>